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9" r:id="rId8"/>
    <p:sldId id="280" r:id="rId9"/>
    <p:sldId id="262" r:id="rId10"/>
    <p:sldId id="263" r:id="rId11"/>
    <p:sldId id="281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461"/>
    <p:restoredTop sz="93891"/>
  </p:normalViewPr>
  <p:slideViewPr>
    <p:cSldViewPr snapToGrid="0" snapToObjects="1">
      <p:cViewPr varScale="1">
        <p:scale>
          <a:sx n="69" d="100"/>
          <a:sy n="69" d="100"/>
        </p:scale>
        <p:origin x="32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DDA51639-B2D6-4652-B8C3-1B4C224A7BAF}" type="datetimeFigureOut">
              <a:rPr lang="en-US" dirty="0"/>
              <a:t>9/10/17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A6AA8-A04B-4104-9AE2-BD48D340E27F}" type="datetimeFigureOut">
              <a:rPr lang="en-US" dirty="0"/>
              <a:t>9/10/17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0BF79-FAC6-4A96-8DE1-F7B82E2E1652}" type="datetimeFigureOut">
              <a:rPr lang="en-US" dirty="0"/>
              <a:t>9/10/17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F5DD9-2C52-442D-92E2-8072C0C3D7CD}" type="datetimeFigureOut">
              <a:rPr lang="en-US" dirty="0"/>
              <a:t>9/10/17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C44961B7-6B89-48AB-966F-622E2788EECC}" type="datetimeFigureOut">
              <a:rPr lang="en-US" dirty="0"/>
              <a:t>9/10/17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3D6FB-79CC-4683-A046-BBE785BA1BED}" type="datetimeFigureOut">
              <a:rPr lang="en-US" dirty="0"/>
              <a:t>9/10/17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2B3E8-48F1-4B23-8498-D8A04A81EC9C}" type="datetimeFigureOut">
              <a:rPr lang="en-US" dirty="0"/>
              <a:t>9/10/17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B90D90-AA62-404D-A741-635B4370F9CB}" type="datetimeFigureOut">
              <a:rPr lang="en-US" dirty="0"/>
              <a:t>9/10/17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002E4-6836-46D1-9DBB-3C27C0DD3A89}" type="datetimeFigureOut">
              <a:rPr lang="en-US" dirty="0"/>
              <a:t>9/10/17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131DD-A141-4471-BCF9-C6073EDD7E20}" type="datetimeFigureOut">
              <a:rPr lang="en-US" dirty="0"/>
              <a:t>9/10/17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AB334A90-EB03-42F3-8859-2C2B2724C058}" type="datetimeFigureOut">
              <a:rPr lang="en-US" dirty="0"/>
              <a:t>9/10/17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BC48EC7-AF6A-48D3-8284-14BACBEBDD84}" type="datetimeFigureOut">
              <a:rPr lang="en-US" dirty="0"/>
              <a:t>9/10/17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Relationship Id="rId3" Type="http://schemas.openxmlformats.org/officeDocument/2006/relationships/image" Target="../media/image4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rts.ch/archives/tv/information/tj-midi/3440882-l-enfance-d-un-crac.html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FR – 31 </a:t>
            </a:r>
            <a:r>
              <a:rPr lang="en-US" dirty="0" err="1" smtClean="0"/>
              <a:t>UnitÉ</a:t>
            </a:r>
            <a:r>
              <a:rPr lang="en-US" dirty="0" smtClean="0"/>
              <a:t> 1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What </a:t>
            </a:r>
            <a:r>
              <a:rPr lang="en-US" dirty="0" err="1" smtClean="0"/>
              <a:t>constitues</a:t>
            </a:r>
            <a:r>
              <a:rPr lang="en-US" dirty="0" smtClean="0"/>
              <a:t> a good childhood?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999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L’enfance</a:t>
            </a:r>
            <a:r>
              <a:rPr lang="en-US" dirty="0" smtClean="0"/>
              <a:t> de Roger Federer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sz="3600" b="1" dirty="0" smtClean="0"/>
              <a:t>A </a:t>
            </a:r>
            <a:r>
              <a:rPr lang="en-US" sz="3600" b="1" dirty="0" err="1" smtClean="0"/>
              <a:t>quel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âge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est-ce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qu’il</a:t>
            </a:r>
            <a:r>
              <a:rPr lang="en-US" sz="3600" b="1" dirty="0" smtClean="0"/>
              <a:t> a </a:t>
            </a:r>
            <a:r>
              <a:rPr lang="en-US" sz="3600" b="1" dirty="0" err="1" smtClean="0"/>
              <a:t>décidé</a:t>
            </a:r>
            <a:r>
              <a:rPr lang="en-US" sz="3600" b="1" dirty="0" smtClean="0"/>
              <a:t> de </a:t>
            </a:r>
            <a:r>
              <a:rPr lang="en-US" sz="3600" b="1" dirty="0" err="1" smtClean="0"/>
              <a:t>venir</a:t>
            </a:r>
            <a:r>
              <a:rPr lang="en-US" sz="3600" b="1" dirty="0" smtClean="0"/>
              <a:t> un </a:t>
            </a:r>
            <a:r>
              <a:rPr lang="en-US" sz="3600" b="1" dirty="0" err="1" smtClean="0"/>
              <a:t>sportif</a:t>
            </a:r>
            <a:r>
              <a:rPr lang="en-US" sz="3600" b="1" dirty="0" smtClean="0"/>
              <a:t> de haut </a:t>
            </a:r>
            <a:r>
              <a:rPr lang="en-US" sz="3600" b="1" dirty="0" err="1" smtClean="0"/>
              <a:t>niveau</a:t>
            </a:r>
            <a:r>
              <a:rPr lang="en-US" sz="3600" b="1" dirty="0" smtClean="0"/>
              <a:t>? 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b="1" dirty="0" smtClean="0"/>
              <a:t>Comment </a:t>
            </a:r>
            <a:r>
              <a:rPr lang="en-US" sz="3600" b="1" dirty="0" err="1" smtClean="0"/>
              <a:t>est-ce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qu’il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était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à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l’école</a:t>
            </a:r>
            <a:r>
              <a:rPr lang="en-US" sz="3600" b="1" dirty="0" smtClean="0"/>
              <a:t>? 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b="1" dirty="0" smtClean="0"/>
              <a:t>A </a:t>
            </a:r>
            <a:r>
              <a:rPr lang="en-US" sz="3600" b="1" dirty="0" err="1" smtClean="0"/>
              <a:t>quel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jeu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est-ce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qu’il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jouait</a:t>
            </a:r>
            <a:r>
              <a:rPr lang="en-US" sz="3600" b="1" dirty="0" smtClean="0"/>
              <a:t> avec </a:t>
            </a:r>
            <a:r>
              <a:rPr lang="en-US" sz="3600" b="1" dirty="0" err="1" smtClean="0"/>
              <a:t>ses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amis</a:t>
            </a:r>
            <a:r>
              <a:rPr lang="en-US" sz="3600" b="1" dirty="0" smtClean="0"/>
              <a:t>? 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b="1" dirty="0" smtClean="0"/>
              <a:t>Est-</a:t>
            </a:r>
            <a:r>
              <a:rPr lang="en-US" sz="3600" b="1" dirty="0" err="1" smtClean="0"/>
              <a:t>ce</a:t>
            </a:r>
            <a:r>
              <a:rPr lang="en-US" sz="3600" b="1" dirty="0" smtClean="0"/>
              <a:t> que Federer </a:t>
            </a:r>
            <a:r>
              <a:rPr lang="en-US" sz="3600" b="1" dirty="0" err="1" smtClean="0"/>
              <a:t>était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heureux</a:t>
            </a:r>
            <a:r>
              <a:rPr lang="en-US" sz="3600" b="1" dirty="0" smtClean="0"/>
              <a:t> pendant son </a:t>
            </a:r>
            <a:r>
              <a:rPr lang="en-US" sz="3600" b="1" dirty="0" err="1" smtClean="0"/>
              <a:t>enfance</a:t>
            </a:r>
            <a:r>
              <a:rPr lang="en-US" sz="3600" b="1" dirty="0" smtClean="0"/>
              <a:t>? </a:t>
            </a:r>
            <a:endParaRPr lang="en-US" sz="3600" b="1" dirty="0" smtClean="0"/>
          </a:p>
        </p:txBody>
      </p:sp>
    </p:spTree>
    <p:extLst>
      <p:ext uri="{BB962C8B-B14F-4D97-AF65-F5344CB8AC3E}">
        <p14:creationId xmlns:p14="http://schemas.microsoft.com/office/powerpoint/2010/main" val="384584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Compare ton </a:t>
            </a:r>
            <a:r>
              <a:rPr lang="en-US" dirty="0" err="1" smtClean="0"/>
              <a:t>enfance</a:t>
            </a:r>
            <a:r>
              <a:rPr lang="en-US" dirty="0" smtClean="0"/>
              <a:t> avec </a:t>
            </a:r>
            <a:r>
              <a:rPr lang="en-US" dirty="0" err="1" smtClean="0"/>
              <a:t>celle</a:t>
            </a:r>
            <a:r>
              <a:rPr lang="en-US" dirty="0" smtClean="0"/>
              <a:t> de Federer.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sz="3600" b="1" dirty="0" smtClean="0"/>
              <a:t>Comment </a:t>
            </a:r>
            <a:r>
              <a:rPr lang="en-US" sz="3600" b="1" dirty="0" err="1" smtClean="0"/>
              <a:t>étais-tu</a:t>
            </a:r>
            <a:r>
              <a:rPr lang="en-US" sz="3600" b="1" dirty="0" smtClean="0"/>
              <a:t>? 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b="1" dirty="0" err="1" smtClean="0"/>
              <a:t>Qu’est-ce</a:t>
            </a:r>
            <a:r>
              <a:rPr lang="en-US" sz="3600" b="1" dirty="0" smtClean="0"/>
              <a:t> que </a:t>
            </a:r>
            <a:r>
              <a:rPr lang="en-US" sz="3600" b="1" dirty="0" err="1" smtClean="0"/>
              <a:t>tu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aimais</a:t>
            </a:r>
            <a:r>
              <a:rPr lang="en-US" sz="3600" b="1" dirty="0" smtClean="0"/>
              <a:t>? 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b="1" dirty="0" smtClean="0"/>
              <a:t>A </a:t>
            </a:r>
            <a:r>
              <a:rPr lang="en-US" sz="3600" b="1" dirty="0" err="1" smtClean="0"/>
              <a:t>quel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jeu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est-ce</a:t>
            </a:r>
            <a:r>
              <a:rPr lang="en-US" sz="3600" b="1" dirty="0" smtClean="0"/>
              <a:t> que </a:t>
            </a:r>
            <a:r>
              <a:rPr lang="en-US" sz="3600" b="1" dirty="0" err="1" smtClean="0"/>
              <a:t>tu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jouais</a:t>
            </a:r>
            <a:r>
              <a:rPr lang="en-US" sz="3600" b="1" dirty="0" smtClean="0"/>
              <a:t> avec </a:t>
            </a:r>
            <a:r>
              <a:rPr lang="en-US" sz="3600" b="1" dirty="0" err="1" smtClean="0"/>
              <a:t>tes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amis</a:t>
            </a:r>
            <a:r>
              <a:rPr lang="en-US" sz="3600" b="1" dirty="0" smtClean="0"/>
              <a:t>? 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600" b="1" dirty="0" smtClean="0"/>
              <a:t>Comment </a:t>
            </a:r>
            <a:r>
              <a:rPr lang="en-US" sz="3600" b="1" dirty="0" err="1" smtClean="0"/>
              <a:t>étais</a:t>
            </a:r>
            <a:r>
              <a:rPr lang="en-US" sz="3600" b="1" dirty="0" err="1" smtClean="0"/>
              <a:t>-tu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à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l’école</a:t>
            </a:r>
            <a:r>
              <a:rPr lang="en-US" sz="3600" b="1" smtClean="0"/>
              <a:t> (e</a:t>
            </a:r>
            <a:r>
              <a:rPr lang="en-US" sz="3600" b="1" dirty="0" smtClean="0"/>
              <a:t>)? </a:t>
            </a:r>
            <a:endParaRPr lang="en-US" sz="3600" b="1" dirty="0" smtClean="0"/>
          </a:p>
        </p:txBody>
      </p:sp>
    </p:spTree>
    <p:extLst>
      <p:ext uri="{BB962C8B-B14F-4D97-AF65-F5344CB8AC3E}">
        <p14:creationId xmlns:p14="http://schemas.microsoft.com/office/powerpoint/2010/main" val="1300146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Essential question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What constitutes a good childhood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9362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Focus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Identify memorable aspects of your own childhood</a:t>
            </a:r>
          </a:p>
          <a:p>
            <a:endParaRPr lang="en-US" sz="2400" dirty="0"/>
          </a:p>
          <a:p>
            <a:r>
              <a:rPr lang="en-US" sz="2400" dirty="0" smtClean="0"/>
              <a:t>Identify what one used to do</a:t>
            </a:r>
          </a:p>
          <a:p>
            <a:endParaRPr lang="en-US" sz="2400" dirty="0"/>
          </a:p>
          <a:p>
            <a:r>
              <a:rPr lang="en-US" sz="2400" dirty="0" smtClean="0"/>
              <a:t>Describe people, places and objects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2307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Focus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Describe how long ago something happened</a:t>
            </a:r>
          </a:p>
          <a:p>
            <a:endParaRPr lang="en-US" sz="2400" dirty="0"/>
          </a:p>
          <a:p>
            <a:r>
              <a:rPr lang="en-US" sz="2400" dirty="0" smtClean="0"/>
              <a:t>Explain </a:t>
            </a:r>
            <a:r>
              <a:rPr lang="en-US" sz="2400" smtClean="0"/>
              <a:t>what constitutes a good childhood</a:t>
            </a:r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15996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Roger Federer 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992" y="642594"/>
            <a:ext cx="4460810" cy="3289308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3079103"/>
            <a:ext cx="4591928" cy="2898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6281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Roger Federer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Il </a:t>
            </a:r>
            <a:r>
              <a:rPr lang="en-US" sz="3200" dirty="0" err="1" smtClean="0">
                <a:solidFill>
                  <a:srgbClr val="FF0000"/>
                </a:solidFill>
              </a:rPr>
              <a:t>est</a:t>
            </a:r>
            <a:r>
              <a:rPr lang="en-US" sz="3200" dirty="0" smtClean="0">
                <a:solidFill>
                  <a:srgbClr val="FF0000"/>
                </a:solidFill>
              </a:rPr>
              <a:t> né </a:t>
            </a:r>
            <a:r>
              <a:rPr lang="en-US" sz="3200" dirty="0" err="1" smtClean="0"/>
              <a:t>à</a:t>
            </a:r>
            <a:r>
              <a:rPr lang="en-US" sz="3200" dirty="0" smtClean="0"/>
              <a:t> </a:t>
            </a:r>
            <a:r>
              <a:rPr lang="en-US" sz="3200" dirty="0" err="1" smtClean="0"/>
              <a:t>Bâle</a:t>
            </a:r>
            <a:r>
              <a:rPr lang="en-US" sz="3200" dirty="0" smtClean="0"/>
              <a:t> </a:t>
            </a:r>
            <a:r>
              <a:rPr lang="en-US" sz="3200" dirty="0" err="1" smtClean="0"/>
              <a:t>en</a:t>
            </a:r>
            <a:r>
              <a:rPr lang="en-US" sz="3200" dirty="0" smtClean="0"/>
              <a:t> Suisse le 18 </a:t>
            </a:r>
            <a:r>
              <a:rPr lang="en-US" sz="3200" dirty="0" err="1" smtClean="0"/>
              <a:t>août</a:t>
            </a:r>
            <a:r>
              <a:rPr lang="en-US" sz="3200" dirty="0" smtClean="0"/>
              <a:t> 1981 </a:t>
            </a:r>
          </a:p>
          <a:p>
            <a:r>
              <a:rPr lang="en-US" sz="3200" dirty="0" smtClean="0"/>
              <a:t>Son </a:t>
            </a:r>
            <a:r>
              <a:rPr lang="en-US" sz="3200" dirty="0" err="1" smtClean="0"/>
              <a:t>père</a:t>
            </a:r>
            <a:r>
              <a:rPr lang="en-US" sz="3200" dirty="0" smtClean="0"/>
              <a:t> </a:t>
            </a:r>
            <a:r>
              <a:rPr lang="en-US" sz="3200" dirty="0" err="1" smtClean="0"/>
              <a:t>est</a:t>
            </a:r>
            <a:r>
              <a:rPr lang="en-US" sz="3200" dirty="0" smtClean="0"/>
              <a:t> </a:t>
            </a:r>
            <a:r>
              <a:rPr lang="en-US" sz="3200" dirty="0" err="1" smtClean="0"/>
              <a:t>suisse</a:t>
            </a:r>
            <a:r>
              <a:rPr lang="en-US" sz="3200" dirty="0" smtClean="0"/>
              <a:t> et </a:t>
            </a:r>
            <a:r>
              <a:rPr lang="en-US" sz="3200" dirty="0" err="1" smtClean="0"/>
              <a:t>sa</a:t>
            </a:r>
            <a:r>
              <a:rPr lang="en-US" sz="3200" dirty="0" smtClean="0"/>
              <a:t> </a:t>
            </a:r>
            <a:r>
              <a:rPr lang="en-US" sz="3200" dirty="0" err="1" smtClean="0"/>
              <a:t>mère</a:t>
            </a:r>
            <a:r>
              <a:rPr lang="en-US" sz="3200" dirty="0" smtClean="0"/>
              <a:t> </a:t>
            </a:r>
            <a:r>
              <a:rPr lang="en-US" sz="3200" dirty="0" err="1" smtClean="0"/>
              <a:t>est</a:t>
            </a:r>
            <a:r>
              <a:rPr lang="en-US" sz="3200" dirty="0" smtClean="0"/>
              <a:t> </a:t>
            </a:r>
            <a:r>
              <a:rPr lang="en-US" sz="3200" dirty="0" err="1" smtClean="0"/>
              <a:t>sud-africaine</a:t>
            </a:r>
            <a:r>
              <a:rPr lang="en-US" sz="3200" dirty="0" smtClean="0"/>
              <a:t> </a:t>
            </a:r>
          </a:p>
          <a:p>
            <a:r>
              <a:rPr lang="en-US" sz="3200" dirty="0" smtClean="0"/>
              <a:t>Il </a:t>
            </a:r>
            <a:r>
              <a:rPr lang="en-US" sz="3200" dirty="0" err="1" smtClean="0">
                <a:solidFill>
                  <a:schemeClr val="accent5">
                    <a:lumMod val="75000"/>
                  </a:schemeClr>
                </a:solidFill>
              </a:rPr>
              <a:t>adorait</a:t>
            </a:r>
            <a:r>
              <a:rPr lang="en-US" sz="3200" dirty="0" smtClean="0"/>
              <a:t> </a:t>
            </a:r>
            <a:r>
              <a:rPr lang="en-US" sz="3200" dirty="0" err="1" smtClean="0"/>
              <a:t>jouer</a:t>
            </a:r>
            <a:r>
              <a:rPr lang="en-US" sz="3200" dirty="0" smtClean="0"/>
              <a:t> avec les </a:t>
            </a:r>
            <a:r>
              <a:rPr lang="en-US" sz="3200" dirty="0" err="1" smtClean="0"/>
              <a:t>balles</a:t>
            </a:r>
            <a:r>
              <a:rPr lang="en-US" sz="3200" dirty="0" smtClean="0"/>
              <a:t>, </a:t>
            </a:r>
            <a:r>
              <a:rPr lang="en-US" sz="3200" dirty="0" err="1" smtClean="0"/>
              <a:t>il</a:t>
            </a:r>
            <a:r>
              <a:rPr lang="en-US" sz="3200" dirty="0" smtClean="0"/>
              <a:t> </a:t>
            </a:r>
            <a:r>
              <a:rPr lang="en-US" sz="3200" dirty="0" err="1" smtClean="0">
                <a:solidFill>
                  <a:schemeClr val="accent5">
                    <a:lumMod val="75000"/>
                  </a:schemeClr>
                </a:solidFill>
              </a:rPr>
              <a:t>aimait</a:t>
            </a:r>
            <a:r>
              <a:rPr lang="en-US" sz="3200" dirty="0" smtClean="0"/>
              <a:t> le football et le ping pong </a:t>
            </a:r>
            <a:endParaRPr lang="en-US" sz="3200" dirty="0"/>
          </a:p>
          <a:p>
            <a:r>
              <a:rPr lang="en-US" sz="3200" dirty="0" smtClean="0"/>
              <a:t>Il </a:t>
            </a:r>
            <a:r>
              <a:rPr lang="en-US" sz="3200" dirty="0" smtClean="0">
                <a:solidFill>
                  <a:srgbClr val="FF0000"/>
                </a:solidFill>
              </a:rPr>
              <a:t>a </a:t>
            </a:r>
            <a:r>
              <a:rPr lang="en-US" sz="3200" dirty="0" err="1" smtClean="0">
                <a:solidFill>
                  <a:srgbClr val="FF0000"/>
                </a:solidFill>
              </a:rPr>
              <a:t>commencé</a:t>
            </a:r>
            <a:r>
              <a:rPr lang="en-US" sz="3200" dirty="0" smtClean="0">
                <a:solidFill>
                  <a:srgbClr val="FF0000"/>
                </a:solidFill>
              </a:rPr>
              <a:t> </a:t>
            </a:r>
            <a:r>
              <a:rPr lang="en-US" sz="3200" dirty="0" smtClean="0"/>
              <a:t>le tennis </a:t>
            </a:r>
            <a:r>
              <a:rPr lang="en-US" sz="3200" dirty="0" err="1" smtClean="0"/>
              <a:t>à</a:t>
            </a:r>
            <a:r>
              <a:rPr lang="en-US" sz="3200" dirty="0" smtClean="0"/>
              <a:t> 3 </a:t>
            </a:r>
            <a:r>
              <a:rPr lang="en-US" sz="3200" dirty="0" err="1" smtClean="0"/>
              <a:t>ans</a:t>
            </a:r>
            <a:r>
              <a:rPr lang="en-US" sz="3200" dirty="0" smtClean="0"/>
              <a:t> </a:t>
            </a:r>
          </a:p>
          <a:p>
            <a:r>
              <a:rPr lang="en-US" sz="3200" dirty="0" smtClean="0"/>
              <a:t>Il </a:t>
            </a:r>
            <a:r>
              <a:rPr lang="en-US" sz="3200" dirty="0" err="1" smtClean="0">
                <a:solidFill>
                  <a:schemeClr val="accent5">
                    <a:lumMod val="75000"/>
                  </a:schemeClr>
                </a:solidFill>
              </a:rPr>
              <a:t>était</a:t>
            </a:r>
            <a:r>
              <a:rPr lang="en-US" sz="3200" dirty="0" smtClean="0"/>
              <a:t> </a:t>
            </a:r>
            <a:r>
              <a:rPr lang="en-US" sz="3200" dirty="0" err="1" smtClean="0"/>
              <a:t>sportif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691595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138741"/>
            <a:ext cx="10058400" cy="13716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Roger Federer- son </a:t>
            </a:r>
            <a:r>
              <a:rPr lang="en-US" sz="3600" dirty="0" err="1" smtClean="0"/>
              <a:t>enfance</a:t>
            </a:r>
            <a:r>
              <a:rPr lang="en-US" sz="3600" dirty="0" smtClean="0"/>
              <a:t> </a:t>
            </a:r>
            <a:endParaRPr lang="en-US" sz="36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133" y="1305068"/>
            <a:ext cx="10514067" cy="2035291"/>
          </a:xfr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611133" y="3582955"/>
            <a:ext cx="10514067" cy="253792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>
                  <a:lumMod val="85000"/>
                  <a:lumOff val="15000"/>
                </a:schemeClr>
              </a:buClr>
              <a:buFont typeface="Garamond" pitchFamily="18" charset="0"/>
              <a:buChar char="◦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b="1" dirty="0" err="1" smtClean="0"/>
              <a:t>Colérique</a:t>
            </a:r>
            <a:r>
              <a:rPr lang="en-US" b="1" dirty="0" smtClean="0"/>
              <a:t>: mad </a:t>
            </a:r>
          </a:p>
          <a:p>
            <a:pPr marL="0" indent="0">
              <a:buNone/>
            </a:pPr>
            <a:endParaRPr lang="en-US" sz="1400" dirty="0" smtClean="0"/>
          </a:p>
          <a:p>
            <a:r>
              <a:rPr lang="en-US" sz="2400" b="1" dirty="0" smtClean="0"/>
              <a:t>Est-</a:t>
            </a:r>
            <a:r>
              <a:rPr lang="en-US" sz="2400" b="1" dirty="0" err="1" smtClean="0"/>
              <a:t>ce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qu’il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était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une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prodige</a:t>
            </a:r>
            <a:r>
              <a:rPr lang="en-US" sz="2400" b="1" dirty="0" smtClean="0"/>
              <a:t> de tennis </a:t>
            </a:r>
            <a:r>
              <a:rPr lang="en-US" sz="2400" b="1" dirty="0" err="1" smtClean="0"/>
              <a:t>quand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il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était</a:t>
            </a:r>
            <a:r>
              <a:rPr lang="en-US" sz="2400" b="1" dirty="0" smtClean="0"/>
              <a:t> petit. </a:t>
            </a:r>
            <a:r>
              <a:rPr lang="en-US" sz="2400" b="1" dirty="0" err="1" smtClean="0"/>
              <a:t>Justifie</a:t>
            </a:r>
            <a:r>
              <a:rPr lang="en-US" sz="2400" b="1" dirty="0" smtClean="0"/>
              <a:t> ta </a:t>
            </a:r>
            <a:r>
              <a:rPr lang="en-US" sz="2400" b="1" dirty="0" err="1" smtClean="0"/>
              <a:t>réponse</a:t>
            </a:r>
            <a:r>
              <a:rPr lang="en-US" sz="2400" b="1" dirty="0" smtClean="0"/>
              <a:t>?</a:t>
            </a:r>
          </a:p>
          <a:p>
            <a:r>
              <a:rPr lang="en-US" sz="2400" b="1" dirty="0" smtClean="0"/>
              <a:t>Est-</a:t>
            </a:r>
            <a:r>
              <a:rPr lang="en-US" sz="2400" b="1" dirty="0" err="1" smtClean="0"/>
              <a:t>ce</a:t>
            </a:r>
            <a:r>
              <a:rPr lang="en-US" sz="2400" b="1" dirty="0" smtClean="0"/>
              <a:t> que </a:t>
            </a:r>
            <a:r>
              <a:rPr lang="en-US" sz="2400" b="1" dirty="0" err="1" smtClean="0"/>
              <a:t>c’était</a:t>
            </a:r>
            <a:r>
              <a:rPr lang="en-US" sz="2400" b="1" dirty="0" smtClean="0"/>
              <a:t> un enfant facile? </a:t>
            </a:r>
            <a:r>
              <a:rPr lang="en-US" sz="2400" b="1" dirty="0" err="1" smtClean="0"/>
              <a:t>Justifie</a:t>
            </a:r>
            <a:r>
              <a:rPr lang="en-US" sz="2400" b="1" dirty="0" smtClean="0"/>
              <a:t> ta </a:t>
            </a:r>
            <a:r>
              <a:rPr lang="en-US" sz="2400" b="1" dirty="0" err="1" smtClean="0"/>
              <a:t>réponse</a:t>
            </a:r>
            <a:endParaRPr lang="en-US" sz="2400" b="1" i="1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60565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Roger Federer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1761946"/>
            <a:ext cx="10511793" cy="3266933"/>
          </a:xfrm>
        </p:spPr>
      </p:pic>
    </p:spTree>
    <p:extLst>
      <p:ext uri="{BB962C8B-B14F-4D97-AF65-F5344CB8AC3E}">
        <p14:creationId xmlns:p14="http://schemas.microsoft.com/office/powerpoint/2010/main" val="289204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Mots </a:t>
            </a:r>
            <a:r>
              <a:rPr lang="en-US" dirty="0" err="1" smtClean="0"/>
              <a:t>clés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b="1" dirty="0" err="1" smtClean="0"/>
              <a:t>Faites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une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liste</a:t>
            </a:r>
            <a:r>
              <a:rPr lang="en-US" sz="3600" b="1" dirty="0" smtClean="0"/>
              <a:t> </a:t>
            </a:r>
            <a:r>
              <a:rPr lang="en-US" sz="3600" b="1" dirty="0"/>
              <a:t>d</a:t>
            </a:r>
            <a:r>
              <a:rPr lang="en-US" sz="3600" b="1" dirty="0" smtClean="0"/>
              <a:t>es mots de </a:t>
            </a:r>
            <a:r>
              <a:rPr lang="en-US" sz="3600" b="1" dirty="0" err="1" smtClean="0"/>
              <a:t>vocabulaire</a:t>
            </a:r>
            <a:r>
              <a:rPr lang="en-US" sz="3600" b="1" dirty="0" smtClean="0"/>
              <a:t> que </a:t>
            </a:r>
            <a:r>
              <a:rPr lang="en-US" sz="3600" b="1" dirty="0" err="1" smtClean="0"/>
              <a:t>vous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connaissez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ou</a:t>
            </a:r>
            <a:r>
              <a:rPr lang="en-US" sz="3600" b="1" dirty="0" smtClean="0"/>
              <a:t> que </a:t>
            </a:r>
            <a:r>
              <a:rPr lang="en-US" sz="3600" b="1" dirty="0" err="1" smtClean="0"/>
              <a:t>vous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pouvez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deviner</a:t>
            </a:r>
            <a:r>
              <a:rPr lang="en-US" sz="3600" b="1" dirty="0" smtClean="0"/>
              <a:t> par le </a:t>
            </a:r>
            <a:r>
              <a:rPr lang="en-US" sz="3600" b="1" dirty="0" err="1" smtClean="0"/>
              <a:t>contexte</a:t>
            </a:r>
            <a:r>
              <a:rPr lang="en-US" sz="3600" b="1" dirty="0" smtClean="0"/>
              <a:t>: 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076039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Savon</Template>
  <TotalTime>72</TotalTime>
  <Words>238</Words>
  <Application>Microsoft Macintosh PowerPoint</Application>
  <PresentationFormat>Widescreen</PresentationFormat>
  <Paragraphs>39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Century Gothic</vt:lpstr>
      <vt:lpstr>Garamond</vt:lpstr>
      <vt:lpstr>Savon</vt:lpstr>
      <vt:lpstr>FR – 31 UnitÉ 1 </vt:lpstr>
      <vt:lpstr>Essential question </vt:lpstr>
      <vt:lpstr>Focus questions</vt:lpstr>
      <vt:lpstr>Focus questions</vt:lpstr>
      <vt:lpstr>Roger Federer </vt:lpstr>
      <vt:lpstr>Roger Federer </vt:lpstr>
      <vt:lpstr>Roger Federer- son enfance </vt:lpstr>
      <vt:lpstr>Roger Federer </vt:lpstr>
      <vt:lpstr>Mots clés </vt:lpstr>
      <vt:lpstr>L’enfance de Roger Federer </vt:lpstr>
      <vt:lpstr>Compare ton enfance avec celle de Federer. </vt:lpstr>
    </vt:vector>
  </TitlesOfParts>
  <Company/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 – 31 UnitÉ 1 </dc:title>
  <dc:creator>GREBERT,VIVIANE</dc:creator>
  <cp:lastModifiedBy>GREBERT,VIVIANE</cp:lastModifiedBy>
  <cp:revision>12</cp:revision>
  <dcterms:created xsi:type="dcterms:W3CDTF">2016-08-30T20:03:16Z</dcterms:created>
  <dcterms:modified xsi:type="dcterms:W3CDTF">2017-09-10T21:00:23Z</dcterms:modified>
</cp:coreProperties>
</file>